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67" r:id="rId5"/>
    <p:sldId id="268" r:id="rId6"/>
    <p:sldId id="269" r:id="rId7"/>
    <p:sldId id="265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32592-0D55-4521-85DF-3CCCE06BAF90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44E4B-A7E5-4A7D-B571-B7EAA8377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F102787-97B5-4F59-A0F8-01DC6C35E7E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55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7B1049C-A090-4E27-9CF3-15A8BA363309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5963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4045960-0A46-4095-A0C7-C5C85B4D1E3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8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3180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8C513-5ED7-4E01-A858-7F82C69298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D5A2-FD94-4DD3-A39E-6C3C25FE7A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D1F66-0D51-43F2-AB05-8E8224A09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8593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PQuestion"/>
          <p:cNvSpPr>
            <a:spLocks noGrp="1" noChangeArrowheads="1"/>
          </p:cNvSpPr>
          <p:nvPr>
            <p:ph type="title" idx="4294967295"/>
          </p:nvPr>
        </p:nvSpPr>
        <p:spPr>
          <a:xfrm>
            <a:off x="2682239" y="263843"/>
            <a:ext cx="6827520" cy="914400"/>
          </a:xfrm>
        </p:spPr>
        <p:txBody>
          <a:bodyPr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 graph of a function?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891" y="2302098"/>
            <a:ext cx="5316217" cy="291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102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675" y="176574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f(x) = 3x - 2, find: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7923" y="1143000"/>
            <a:ext cx="7772400" cy="357790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</a:p>
          <a:p>
            <a:pPr algn="ctr">
              <a:buFontTx/>
              <a:buNone/>
            </a:pPr>
            <a:endParaRPr lang="en-US" alt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en-US" alt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en-US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7734257"/>
      </p:ext>
    </p:extLst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480" y="83820"/>
            <a:ext cx="8975725" cy="81026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</a:t>
            </a:r>
            <a:r>
              <a:rPr lang="en-US" alt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(z) = z</a:t>
            </a:r>
            <a:r>
              <a:rPr lang="en-US" alt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- 4z + 9, find </a:t>
            </a:r>
            <a:r>
              <a:rPr lang="en-US" alt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(-3)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038640"/>
      </p:ext>
    </p:extLst>
  </p:cSld>
  <p:clrMapOvr>
    <a:masterClrMapping/>
  </p:clrMapOvr>
  <p:transition>
    <p:cover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86475" y="0"/>
            <a:ext cx="3750923" cy="931863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561" y="931863"/>
            <a:ext cx="96205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g(x) = x</a:t>
            </a:r>
            <a:r>
              <a:rPr lang="en-US" alt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2, find g(4)</a:t>
            </a: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f(x) = 2x + 1, find f(3) – f(1)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533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958" y="1008381"/>
            <a:ext cx="10178322" cy="4526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to: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To determine if a relation is a     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function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To find the value of a function.</a:t>
            </a:r>
          </a:p>
          <a:p>
            <a:pPr marL="0" indent="0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45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AutoShape 2"/>
          <p:cNvSpPr>
            <a:spLocks noChangeArrowheads="1"/>
          </p:cNvSpPr>
          <p:nvPr/>
        </p:nvSpPr>
        <p:spPr bwMode="auto">
          <a:xfrm>
            <a:off x="6913880" y="3205480"/>
            <a:ext cx="1524000" cy="6858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z="6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  <a:endParaRPr lang="en-US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75577" y="952500"/>
            <a:ext cx="11840845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altLang="en-US" sz="3200" b="1" u="sng" dirty="0">
                <a:solidFill>
                  <a:srgbClr val="CF0E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relation in which each element of the domain is paired with </a:t>
            </a:r>
            <a:r>
              <a:rPr lang="en-US" alt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exactly one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element of the range. Another way of saying it is that there is </a:t>
            </a:r>
            <a:r>
              <a:rPr lang="en-US" alt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and only one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output (</a:t>
            </a:r>
            <a:r>
              <a:rPr lang="en-US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with each input (</a:t>
            </a:r>
            <a:r>
              <a:rPr lang="en-US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auto">
          <a:xfrm>
            <a:off x="4704080" y="2844800"/>
            <a:ext cx="2057400" cy="1752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8000" i="1">
                <a:latin typeface="Times New Roman" panose="02020603050405020304" pitchFamily="18" charset="0"/>
              </a:rPr>
              <a:t>f</a:t>
            </a:r>
            <a:r>
              <a:rPr lang="en-US" altLang="en-US" sz="8000">
                <a:latin typeface="Times New Roman" panose="02020603050405020304" pitchFamily="18" charset="0"/>
              </a:rPr>
              <a:t>(</a:t>
            </a:r>
            <a:r>
              <a:rPr lang="en-US" altLang="en-US" sz="8000" i="1">
                <a:latin typeface="Times New Roman" panose="02020603050405020304" pitchFamily="18" charset="0"/>
              </a:rPr>
              <a:t>x</a:t>
            </a:r>
            <a:r>
              <a:rPr lang="en-US" altLang="en-US" sz="80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2265680" y="2672080"/>
            <a:ext cx="5905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7200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8533130" y="2595880"/>
            <a:ext cx="8953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7200" i="1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60456" name="AutoShape 8"/>
          <p:cNvSpPr>
            <a:spLocks noChangeArrowheads="1"/>
          </p:cNvSpPr>
          <p:nvPr/>
        </p:nvSpPr>
        <p:spPr bwMode="auto">
          <a:xfrm>
            <a:off x="3180080" y="3205480"/>
            <a:ext cx="1524000" cy="6858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28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988"/>
            <a:ext cx="5095875" cy="955675"/>
          </a:xfrm>
        </p:spPr>
        <p:txBody>
          <a:bodyPr>
            <a:normAutofit/>
          </a:bodyPr>
          <a:lstStyle/>
          <a:p>
            <a:r>
              <a:rPr lang="en-US" alt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Notation</a:t>
            </a:r>
          </a:p>
        </p:txBody>
      </p:sp>
      <p:sp>
        <p:nvSpPr>
          <p:cNvPr id="358403" name="AutoShape 3"/>
          <p:cNvSpPr>
            <a:spLocks/>
          </p:cNvSpPr>
          <p:nvPr/>
        </p:nvSpPr>
        <p:spPr bwMode="auto">
          <a:xfrm>
            <a:off x="3261360" y="4714241"/>
            <a:ext cx="1989138" cy="650875"/>
          </a:xfrm>
          <a:prstGeom prst="borderCallout2">
            <a:avLst>
              <a:gd name="adj1" fmla="val 17560"/>
              <a:gd name="adj2" fmla="val -3829"/>
              <a:gd name="adj3" fmla="val 17560"/>
              <a:gd name="adj4" fmla="val -5190"/>
              <a:gd name="adj5" fmla="val -227560"/>
              <a:gd name="adj6" fmla="val -726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358404" name="AutoShape 4"/>
          <p:cNvSpPr>
            <a:spLocks/>
          </p:cNvSpPr>
          <p:nvPr/>
        </p:nvSpPr>
        <p:spPr bwMode="auto">
          <a:xfrm>
            <a:off x="8290560" y="4028441"/>
            <a:ext cx="1989138" cy="650875"/>
          </a:xfrm>
          <a:prstGeom prst="borderCallout2">
            <a:avLst>
              <a:gd name="adj1" fmla="val 17560"/>
              <a:gd name="adj2" fmla="val -3829"/>
              <a:gd name="adj3" fmla="val 17560"/>
              <a:gd name="adj4" fmla="val -30968"/>
              <a:gd name="adj5" fmla="val -126583"/>
              <a:gd name="adj6" fmla="val -5818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Input</a:t>
            </a:r>
          </a:p>
        </p:txBody>
      </p:sp>
      <p:sp>
        <p:nvSpPr>
          <p:cNvPr id="358405" name="AutoShape 5"/>
          <p:cNvSpPr>
            <a:spLocks/>
          </p:cNvSpPr>
          <p:nvPr/>
        </p:nvSpPr>
        <p:spPr bwMode="auto">
          <a:xfrm>
            <a:off x="5699760" y="4561840"/>
            <a:ext cx="2141538" cy="1200150"/>
          </a:xfrm>
          <a:prstGeom prst="borderCallout2">
            <a:avLst>
              <a:gd name="adj1" fmla="val 9523"/>
              <a:gd name="adj2" fmla="val -3560"/>
              <a:gd name="adj3" fmla="val 9523"/>
              <a:gd name="adj4" fmla="val -9338"/>
              <a:gd name="adj5" fmla="val -100926"/>
              <a:gd name="adj6" fmla="val -1556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Name of Function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118484"/>
              </p:ext>
            </p:extLst>
          </p:nvPr>
        </p:nvGraphicFramePr>
        <p:xfrm>
          <a:off x="2499360" y="1582104"/>
          <a:ext cx="5715000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46100" imgH="190500" progId="Equation.DSMT4">
                  <p:embed/>
                </p:oleObj>
              </mc:Choice>
              <mc:Fallback>
                <p:oleObj name="Equation" r:id="rId5" imgW="546100" imgH="19050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360" y="1582104"/>
                        <a:ext cx="5715000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1394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6204" y="142239"/>
            <a:ext cx="11399592" cy="845641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ctr">
            <a:noAutofit/>
          </a:bodyPr>
          <a:lstStyle/>
          <a:p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whether each relation is a function.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3196" y="1033463"/>
            <a:ext cx="9144000" cy="70389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pPr marL="0" indent="0" algn="l">
              <a:buNone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 {(2, 3), (3, 0), (5, 2), (4, 3)}</a:t>
            </a: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800829"/>
      </p:ext>
    </p:extLst>
  </p:cSld>
  <p:clrMapOvr>
    <a:masterClrMapping/>
  </p:clrMapOvr>
  <p:transition spd="med"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4520" y="170339"/>
            <a:ext cx="10982960" cy="916781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ctr">
            <a:noAutofit/>
          </a:bodyPr>
          <a:lstStyle/>
          <a:p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whether the relation is a function.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9307" y="983659"/>
            <a:ext cx="91440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pPr marL="0" indent="0" algn="l">
              <a:buNone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	 {(4, 1), (5, 2), (5, 3), (6, 6), (1, 9)}</a:t>
            </a:r>
            <a:endParaRPr lang="en-US" altLang="en-US" sz="4000" dirty="0">
              <a:solidFill>
                <a:srgbClr val="CF0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6641270"/>
      </p:ext>
    </p:extLst>
  </p:cSld>
  <p:clrMapOvr>
    <a:masterClrMapping/>
  </p:clrMapOvr>
  <p:transition spd="med"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160" y="0"/>
            <a:ext cx="1188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  <a:p>
            <a:pPr algn="ctr"/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if the following are functions?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160" y="1778657"/>
            <a:ext cx="90023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{(1,3), (2,3), (3,3)}</a:t>
            </a: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{(4,6), (8,9), (10,6)}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{(-4,3), (0,9), (23,-15)}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{(-1,7), (-4,13), (-4,23)}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874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49515" y="179957"/>
            <a:ext cx="629297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 fontScale="90000"/>
          </a:bodyPr>
          <a:lstStyle/>
          <a:p>
            <a:r>
              <a:rPr lang="en-US" altLang="en-US" b="1" u="sng" dirty="0">
                <a:solidFill>
                  <a:srgbClr val="CF0E30"/>
                </a:solidFill>
              </a:rPr>
              <a:t>Vertical Line Test (Pencil Test)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003" y="1021078"/>
            <a:ext cx="11779994" cy="5257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norm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any vertical line passes through more than one point of the graph, then that relation is not a function.</a:t>
            </a:r>
          </a:p>
          <a:p>
            <a:pPr algn="ctr"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these functions?</a:t>
            </a:r>
          </a:p>
        </p:txBody>
      </p:sp>
      <p:pic>
        <p:nvPicPr>
          <p:cNvPr id="338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3488053"/>
            <a:ext cx="22288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85" y="3373753"/>
            <a:ext cx="23622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37" y="3649978"/>
            <a:ext cx="2111883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094170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84320" y="191288"/>
            <a:ext cx="402336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 fontScale="90000"/>
          </a:bodyPr>
          <a:lstStyle/>
          <a:p>
            <a:r>
              <a:rPr lang="en-US" altLang="en-US" b="1" u="sng" dirty="0">
                <a:solidFill>
                  <a:srgbClr val="CF0E30"/>
                </a:solidFill>
              </a:rPr>
              <a:t>Vertical Line Test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3635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87" y="3786655"/>
            <a:ext cx="2987931" cy="254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81" y="3786654"/>
            <a:ext cx="3075173" cy="254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57" y="1016877"/>
            <a:ext cx="2937392" cy="214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3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81" y="1016877"/>
            <a:ext cx="3075173" cy="214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6660562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BE78BE0981A4F258288EA2D15C2F1F3"/>
  <p:tag name="SLIDEID" val="FBE78BE0981A4F258288EA2D15C2F1F3"/>
  <p:tag name="SLIDEORDER" val="1"/>
  <p:tag name="SLIDETYPE" val="Q"/>
  <p:tag name="DEMOGRAPHIC" val="False"/>
  <p:tag name="SPEEDSCORING" val="False"/>
  <p:tag name="VALUES" val="Correct¤Incorrect"/>
  <p:tag name="TOTALRESPONSES" val="32"/>
  <p:tag name="SLICED" val="False"/>
  <p:tag name="RESPONSES" val="COM12,1,32,1;2;1;1;1;1;1;1;1;2;1;2;2;2;1;1;2;2;2;1;2;2;2;1;1;1;2;1;1;1;2;2;"/>
  <p:tag name="CHARTSTRINGSTD" val="18 14"/>
  <p:tag name="CHARTSTRINGREV" val="14 18"/>
  <p:tag name="CHARTSTRINGSTDPER" val="0.5625 0.4375"/>
  <p:tag name="CHARTSTRINGREVPER" val="0.4375 0.5625"/>
  <p:tag name="QUESTIONALIAS" val="Is this a graph of a function?"/>
  <p:tag name="ANSWERSALIAS" val="Yes¤No"/>
  <p:tag name="RESPONSESGATHER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335</Words>
  <Application>Microsoft Office PowerPoint</Application>
  <PresentationFormat>Widescreen</PresentationFormat>
  <Paragraphs>56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Times New Roman</vt:lpstr>
      <vt:lpstr>Retrospect</vt:lpstr>
      <vt:lpstr>Equation</vt:lpstr>
      <vt:lpstr>Functions</vt:lpstr>
      <vt:lpstr>PowerPoint Presentation</vt:lpstr>
      <vt:lpstr>Functions</vt:lpstr>
      <vt:lpstr>Function Notation</vt:lpstr>
      <vt:lpstr>Determine whether each relation is a function.</vt:lpstr>
      <vt:lpstr>Determine whether the relation is a function.</vt:lpstr>
      <vt:lpstr>PowerPoint Presentation</vt:lpstr>
      <vt:lpstr>Vertical Line Test (Pencil Test)</vt:lpstr>
      <vt:lpstr>Vertical Line Test</vt:lpstr>
      <vt:lpstr>Is this a graph of a function?</vt:lpstr>
      <vt:lpstr>Given f(x) = 3x - 2, find:</vt:lpstr>
      <vt:lpstr>Given h (z) = z2 - 4z + 9, find h (-3)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and Range</dc:title>
  <dc:creator>Michael Kuniega</dc:creator>
  <cp:lastModifiedBy>Michael Kuniega</cp:lastModifiedBy>
  <cp:revision>4</cp:revision>
  <dcterms:created xsi:type="dcterms:W3CDTF">2019-11-10T21:00:25Z</dcterms:created>
  <dcterms:modified xsi:type="dcterms:W3CDTF">2019-11-10T21:30:46Z</dcterms:modified>
</cp:coreProperties>
</file>